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Climate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304800"/>
            <a:ext cx="10011496" cy="4585856"/>
          </a:xfrm>
        </p:spPr>
      </p:pic>
    </p:spTree>
    <p:extLst>
      <p:ext uri="{BB962C8B-B14F-4D97-AF65-F5344CB8AC3E}">
        <p14:creationId xmlns:p14="http://schemas.microsoft.com/office/powerpoint/2010/main" val="2258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Currents:  a horizontal movement of ocean water that is caused by wind an that occurs at or near the oceans surface</a:t>
            </a:r>
          </a:p>
          <a:p>
            <a:endParaRPr lang="en-US" dirty="0"/>
          </a:p>
          <a:p>
            <a:r>
              <a:rPr lang="en-US" dirty="0" smtClean="0"/>
              <a:t>The surface temperature of the water effects the temperature of the air above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pic>
        <p:nvPicPr>
          <p:cNvPr id="8194" name="Picture 2" descr="http://www.physicalgeography.net/fundamentals/images/oceancurrent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332509"/>
            <a:ext cx="1022465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Climates of the World – Three major Climate Zones. Tropical , Temperate and polar</a:t>
            </a:r>
            <a:endParaRPr lang="en-US" dirty="0"/>
          </a:p>
        </p:txBody>
      </p:sp>
      <p:pic>
        <p:nvPicPr>
          <p:cNvPr id="9218" name="Picture 2" descr="http://www.webquest.hawaii.edu/kahihi/sciencedictionary/images/degree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346364"/>
            <a:ext cx="9144000" cy="4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Estuary   -  </a:t>
            </a:r>
            <a:r>
              <a:rPr lang="en-US" dirty="0"/>
              <a:t>the tidal mouth of a large river, where the tide meets the stream.</a:t>
            </a:r>
            <a:endParaRPr lang="en-US" dirty="0"/>
          </a:p>
        </p:txBody>
      </p:sp>
      <p:pic>
        <p:nvPicPr>
          <p:cNvPr id="10242" name="Picture 2" descr="http://upload.wikimedia.org/wikipedia/commons/f/f8/Exe_estuary_from_ball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4" y="221674"/>
            <a:ext cx="9531927" cy="43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Brackish  </a:t>
            </a:r>
            <a:r>
              <a:rPr lang="en-US" dirty="0" smtClean="0"/>
              <a:t>WAter</a:t>
            </a:r>
            <a:r>
              <a:rPr lang="en-US" dirty="0" smtClean="0"/>
              <a:t> - slightly </a:t>
            </a:r>
            <a:r>
              <a:rPr lang="en-US" dirty="0"/>
              <a:t>salty, as is the mixture of river water and seawater in estuaries.</a:t>
            </a:r>
          </a:p>
        </p:txBody>
      </p:sp>
      <p:pic>
        <p:nvPicPr>
          <p:cNvPr id="11266" name="Picture 2" descr="http://images.wisegeek.com/manatee-and-juvenile-swimming-underwa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28" y="124691"/>
            <a:ext cx="8209572" cy="41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that has high Porosity has low permeability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Porous - </a:t>
            </a:r>
            <a:r>
              <a:rPr lang="en-US" dirty="0"/>
              <a:t>(of a rock or other material) having minute spaces or holes through which liquid or air may pass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Permeability - </a:t>
            </a:r>
            <a:r>
              <a:rPr lang="en-US" dirty="0"/>
              <a:t> The rate of flow of a liquid or gas through a porous material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Soil that is has high Porosity has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– continuous movement of water from sources on earth’s surface</a:t>
            </a:r>
            <a:endParaRPr lang="en-US" dirty="0"/>
          </a:p>
        </p:txBody>
      </p:sp>
      <p:pic>
        <p:nvPicPr>
          <p:cNvPr id="12290" name="Picture 2" descr="http://water.usgs.gov/edu/graphics/watercyclesumma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0"/>
            <a:ext cx="9836727" cy="4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Condensation:  occurs when water vapor cools and changes from a gas to a liquid.  Clouds form by this process</a:t>
            </a:r>
          </a:p>
          <a:p>
            <a:r>
              <a:rPr lang="en-US" dirty="0" smtClean="0"/>
              <a:t>Evaporation -   occurs when liquid water changes to water vapor</a:t>
            </a:r>
          </a:p>
          <a:p>
            <a:r>
              <a:rPr lang="en-US" dirty="0" smtClean="0"/>
              <a:t>Precipitation – occurs when rain, snow, sleet, or hail falls from the clouds onto Earth’s surface</a:t>
            </a:r>
          </a:p>
          <a:p>
            <a:r>
              <a:rPr lang="en-US" dirty="0" smtClean="0"/>
              <a:t>Runoff = water usually from precipitation that flows across land and collects in rivers, streams, and eventually the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Climate and Weather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418" y="955964"/>
            <a:ext cx="8257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Weather is the condition of the atmosphere at a particular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Climate  is the average of the  weather conditions over a long period of time</a:t>
            </a:r>
          </a:p>
          <a:p>
            <a:endParaRPr lang="en-US" sz="2400" dirty="0"/>
          </a:p>
          <a:p>
            <a:r>
              <a:rPr lang="en-US" sz="2400" dirty="0" smtClean="0"/>
              <a:t>Temperature and participation mostly determine climate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5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– the distance in degrees north or south of the equator</a:t>
            </a:r>
            <a:endParaRPr lang="en-US" dirty="0"/>
          </a:p>
        </p:txBody>
      </p:sp>
      <p:pic>
        <p:nvPicPr>
          <p:cNvPr id="1026" name="Picture 2" descr="http://www.ece.gatech.edu/research/labs/globe/globe3/erad7/fig669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512618"/>
            <a:ext cx="8548254" cy="39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Seasons and Latitude – The tilt of the earth determines how much direct sunlight </a:t>
            </a:r>
            <a:endParaRPr lang="en-US" dirty="0"/>
          </a:p>
        </p:txBody>
      </p:sp>
      <p:pic>
        <p:nvPicPr>
          <p:cNvPr id="3074" name="Picture 2" descr="http://www.worldmapsonline.com/images/lesson-plans/gr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290945"/>
            <a:ext cx="10737272" cy="39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amount of direct solar energy an area receives is determined by the Latitude</a:t>
            </a:r>
            <a:endParaRPr lang="en-US" dirty="0"/>
          </a:p>
        </p:txBody>
      </p:sp>
      <p:pic>
        <p:nvPicPr>
          <p:cNvPr id="2050" name="Picture 2" descr="http://www.ece.gatech.edu/research/labs/globe/globe3/erad7/fig669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00" y="685800"/>
            <a:ext cx="4813626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Prevailing Winds – winds that blow mainly in one direction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www.geology.wisc.edu/courses/g115/el_nino/images/wi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093527" cy="39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Westerlies</a:t>
            </a:r>
            <a:endParaRPr lang="en-US" dirty="0"/>
          </a:p>
        </p:txBody>
      </p:sp>
      <p:pic>
        <p:nvPicPr>
          <p:cNvPr id="5122" name="Picture 2" descr="http://ww2010.atmos.uiuc.edu/guides/mtr/hurr/gifs/mvmt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740943"/>
            <a:ext cx="4619480" cy="42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Mountains block the prevailing winds and affect the climate on the other side</a:t>
            </a:r>
            <a:endParaRPr lang="en-US" dirty="0"/>
          </a:p>
        </p:txBody>
      </p:sp>
      <p:pic>
        <p:nvPicPr>
          <p:cNvPr id="6146" name="Picture 2" descr="http://upload.wikimedia.org/wikipedia/commons/9/9a/Rainshadow_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21673"/>
            <a:ext cx="10468697" cy="40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Bodies of water</a:t>
            </a:r>
            <a:br>
              <a:rPr lang="en-US" dirty="0" smtClean="0"/>
            </a:br>
            <a:r>
              <a:rPr lang="en-US" dirty="0" smtClean="0"/>
              <a:t> influence an areas climate</a:t>
            </a:r>
            <a:endParaRPr lang="en-US" dirty="0"/>
          </a:p>
        </p:txBody>
      </p:sp>
      <p:pic>
        <p:nvPicPr>
          <p:cNvPr id="7170" name="Picture 2" descr="The ocean has a moderating effect on the climate of coastal region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55" y="249382"/>
            <a:ext cx="4100945" cy="62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310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Slice</vt:lpstr>
      <vt:lpstr>What is Climate</vt:lpstr>
      <vt:lpstr>Difference Between Climate and Weather</vt:lpstr>
      <vt:lpstr>Latitude – the distance in degrees north or south of the equator</vt:lpstr>
      <vt:lpstr>Seasons and Latitude – The tilt of the earth determines how much direct sunlight </vt:lpstr>
      <vt:lpstr>The amount of direct solar energy an area receives is determined by the Latitude</vt:lpstr>
      <vt:lpstr> Prevailing Winds – winds that blow mainly in one direction    </vt:lpstr>
      <vt:lpstr>Prevailing Westerlies</vt:lpstr>
      <vt:lpstr>Mountains block the prevailing winds and affect the climate on the other side</vt:lpstr>
      <vt:lpstr>Large Bodies of water  influence an areas climate</vt:lpstr>
      <vt:lpstr>Ocean Currents</vt:lpstr>
      <vt:lpstr>Ocean Currents</vt:lpstr>
      <vt:lpstr>Climates of the World – Three major Climate Zones. Tropical , Temperate and polar</vt:lpstr>
      <vt:lpstr>Estuary   -  the tidal mouth of a large river, where the tide meets the stream.</vt:lpstr>
      <vt:lpstr>Brackish  WAter - slightly salty, as is the mixture of river water and seawater in estuaries.</vt:lpstr>
      <vt:lpstr>Soil that has high Porosity has low permeability </vt:lpstr>
      <vt:lpstr>Water Cycle – continuous movement of water from sources on earth’s surface</vt:lpstr>
      <vt:lpstr>Water Cycle Terms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Climate</dc:title>
  <dc:creator>Mike Daugherty</dc:creator>
  <cp:lastModifiedBy>Mike Daugherty</cp:lastModifiedBy>
  <cp:revision>8</cp:revision>
  <dcterms:created xsi:type="dcterms:W3CDTF">2014-04-04T19:42:39Z</dcterms:created>
  <dcterms:modified xsi:type="dcterms:W3CDTF">2014-04-04T20:42:41Z</dcterms:modified>
</cp:coreProperties>
</file>