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2E44C-54DB-43D9-BD31-A31464C5861A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A6E58-F7BA-41A7-A377-9295003B6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00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4D9-C8EC-4E67-B3AA-98D0DB23F9A6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7239-EB56-4B68-93DC-F1023549B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6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4D9-C8EC-4E67-B3AA-98D0DB23F9A6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7239-EB56-4B68-93DC-F1023549B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4D9-C8EC-4E67-B3AA-98D0DB23F9A6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7239-EB56-4B68-93DC-F1023549B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4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4D9-C8EC-4E67-B3AA-98D0DB23F9A6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7239-EB56-4B68-93DC-F1023549B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8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4D9-C8EC-4E67-B3AA-98D0DB23F9A6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7239-EB56-4B68-93DC-F1023549B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1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4D9-C8EC-4E67-B3AA-98D0DB23F9A6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7239-EB56-4B68-93DC-F1023549B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4D9-C8EC-4E67-B3AA-98D0DB23F9A6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7239-EB56-4B68-93DC-F1023549B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2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4D9-C8EC-4E67-B3AA-98D0DB23F9A6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7239-EB56-4B68-93DC-F1023549B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6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4D9-C8EC-4E67-B3AA-98D0DB23F9A6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7239-EB56-4B68-93DC-F1023549B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0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4D9-C8EC-4E67-B3AA-98D0DB23F9A6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7239-EB56-4B68-93DC-F1023549B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8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4D9-C8EC-4E67-B3AA-98D0DB23F9A6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7239-EB56-4B68-93DC-F1023549B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0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4B4D9-C8EC-4E67-B3AA-98D0DB23F9A6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47239-EB56-4B68-93DC-F1023549B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7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Electromagnetic Waves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5328" y="6965085"/>
            <a:ext cx="12385421" cy="41326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30" name="Picture 6" descr="http://t0.gstatic.com/images?q=tbn:ANd9GcSgfd2hWg4ofU9XjjJ2Thp7Tj1ep9G2FRffLpLALScBuyTH66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65" y="2626715"/>
            <a:ext cx="6918085" cy="479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Waves transfer energy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9913" y="1546167"/>
            <a:ext cx="9060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in a vacuum EM waves only transfer energy by moving potential energy from one place to another.</a:t>
            </a:r>
          </a:p>
          <a:p>
            <a:endParaRPr lang="en-US" sz="3200" dirty="0"/>
          </a:p>
          <a:p>
            <a:r>
              <a:rPr lang="en-US" sz="3200" dirty="0" smtClean="0"/>
              <a:t>EM waves interact with matter the energy can be converted into many different forms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53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Energy from one form to another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9171" y="1690688"/>
            <a:ext cx="10091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Microwave</a:t>
            </a:r>
          </a:p>
          <a:p>
            <a:pPr marL="342900" indent="-342900">
              <a:buAutoNum type="arabicPeriod"/>
            </a:pPr>
            <a:r>
              <a:rPr lang="en-US" dirty="0" smtClean="0"/>
              <a:t>A device on a microwave produces microwaves.  They are then sent to a reflecting fan</a:t>
            </a:r>
          </a:p>
          <a:p>
            <a:pPr marL="342900" indent="-342900">
              <a:buAutoNum type="arabicPeriod"/>
            </a:pPr>
            <a:r>
              <a:rPr lang="en-US" dirty="0" smtClean="0"/>
              <a:t> The blades of a fan deflect the microwaves in many directions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Microwaves move through the air without transferring energy to the air</a:t>
            </a:r>
          </a:p>
          <a:p>
            <a:pPr marL="342900" indent="-342900">
              <a:buAutoNum type="arabicPeriod"/>
            </a:pPr>
            <a:r>
              <a:rPr lang="en-US" dirty="0" smtClean="0"/>
              <a:t>Microwaves transfer energy transfers the energy to the water molecules inside the food  in the form of heat</a:t>
            </a:r>
          </a:p>
        </p:txBody>
      </p:sp>
      <p:pic>
        <p:nvPicPr>
          <p:cNvPr id="7170" name="Picture 2" descr="http://startcooking.com/public/images/IMGP2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78" y="3225339"/>
            <a:ext cx="5769033" cy="344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Electromagnetic Spectrum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4" name="Picture 2" descr="http://mynasadata.larc.nasa.gov/images/EM_Spectrum3-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" y="0"/>
            <a:ext cx="11571317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Electromagnetic Spectrum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3905" y="1878676"/>
            <a:ext cx="9692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range of all EM waves is know as the Electromagnetic Spectrum</a:t>
            </a:r>
          </a:p>
          <a:p>
            <a:r>
              <a:rPr lang="en-US" sz="3600" dirty="0" smtClean="0"/>
              <a:t>On the left are waves that have he longest wavelength and the lowest frequency</a:t>
            </a:r>
            <a:endParaRPr lang="en-US" sz="3600" dirty="0"/>
          </a:p>
        </p:txBody>
      </p:sp>
      <p:pic>
        <p:nvPicPr>
          <p:cNvPr id="9218" name="Picture 2" descr="http://herschel.cf.ac.uk/files/em-wave_thermometer_trans_with_celsius_v2_black_herschel_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789" y="2687554"/>
            <a:ext cx="22722816" cy="971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herschel.cf.ac.uk/files/em-wave_thermometer_trans_with_celsius_v2_black_herschel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76" y="3916393"/>
            <a:ext cx="8238018" cy="32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Electromagnetic Spectrum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28058" y="2177935"/>
            <a:ext cx="98680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On the right the wavelengths become shorter </a:t>
            </a:r>
          </a:p>
          <a:p>
            <a:r>
              <a:rPr lang="en-US" sz="4000" dirty="0" smtClean="0"/>
              <a:t>and the frequency and energy becomes higher</a:t>
            </a:r>
            <a:endParaRPr lang="en-US" sz="4000" dirty="0"/>
          </a:p>
        </p:txBody>
      </p:sp>
      <p:pic>
        <p:nvPicPr>
          <p:cNvPr id="4" name="Picture 4" descr="http://herschel.cf.ac.uk/files/em-wave_thermometer_trans_with_celsius_v2_black_herschel_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6" y="3117641"/>
            <a:ext cx="11809614" cy="32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waves</a:t>
            </a:r>
            <a:endParaRPr lang="en-US" dirty="0"/>
          </a:p>
        </p:txBody>
      </p:sp>
      <p:pic>
        <p:nvPicPr>
          <p:cNvPr id="4" name="Picture 4" descr="http://herschel.cf.ac.uk/files/em-wave_thermometer_trans_with_celsius_v2_black_herschel_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85" y="1027906"/>
            <a:ext cx="11809614" cy="32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2669" y="4605251"/>
            <a:ext cx="10511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Have the longest wavelength and the lowest Frequency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08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Microwaves – shorter wavelength, higher frequencies and higher energy than Microwaves.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Uses: radar and cell phones</a:t>
            </a:r>
            <a:endParaRPr lang="en-US" dirty="0"/>
          </a:p>
        </p:txBody>
      </p:sp>
      <p:pic>
        <p:nvPicPr>
          <p:cNvPr id="3" name="Picture 4" descr="http://herschel.cf.ac.uk/files/em-wave_thermometer_trans_with_celsius_v2_black_herschel_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6" y="3117641"/>
            <a:ext cx="11809614" cy="32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Visible light – Is the part of the spectrum that the human eye can see.  Only about 1/100,000 of the complete EM Spectrum</a:t>
            </a:r>
            <a:endParaRPr lang="en-US" dirty="0"/>
          </a:p>
        </p:txBody>
      </p:sp>
      <p:pic>
        <p:nvPicPr>
          <p:cNvPr id="3" name="Picture 4" descr="http://herschel.cf.ac.uk/files/em-wave_thermometer_trans_with_celsius_v2_black_herschel_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6" y="3117641"/>
            <a:ext cx="11809614" cy="32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Infrared light is between microwaves and visible light on the EM spectrum. Often called heat rays.  You can feel it as warmth from the sun</a:t>
            </a:r>
            <a:endParaRPr lang="en-US" dirty="0"/>
          </a:p>
        </p:txBody>
      </p:sp>
      <p:pic>
        <p:nvPicPr>
          <p:cNvPr id="3" name="Picture 4" descr="http://herschel.cf.ac.uk/files/em-wave_thermometer_trans_with_celsius_v2_black_herschel_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3" y="3117641"/>
            <a:ext cx="11809614" cy="32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156" y="2951327"/>
            <a:ext cx="10515600" cy="4351338"/>
          </a:xfrm>
        </p:spPr>
        <p:txBody>
          <a:bodyPr/>
          <a:lstStyle/>
          <a:p>
            <a:r>
              <a:rPr lang="en-US" dirty="0" smtClean="0"/>
              <a:t>An electromagnetic wave  a disturbance that transfers energy through a field.</a:t>
            </a:r>
          </a:p>
          <a:p>
            <a:r>
              <a:rPr lang="en-US" dirty="0" smtClean="0"/>
              <a:t>Electromagnetic waves are called EM waves</a:t>
            </a:r>
          </a:p>
          <a:p>
            <a:endParaRPr lang="en-US" dirty="0"/>
          </a:p>
          <a:p>
            <a:r>
              <a:rPr lang="en-US" dirty="0" smtClean="0"/>
              <a:t>There are electromagnetic waves all around us</a:t>
            </a:r>
          </a:p>
          <a:p>
            <a:r>
              <a:rPr lang="en-US" dirty="0" smtClean="0"/>
              <a:t>Light is made up of electromagnetic waves.  When ever you feel the heat from the sun you are experiencing electromagnetic waves</a:t>
            </a:r>
          </a:p>
          <a:p>
            <a:r>
              <a:rPr lang="en-US" dirty="0" smtClean="0"/>
              <a:t>How are they different from mechanical waves?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t1.gstatic.com/images?q=tbn:ANd9GcQKv3nBqDWWqdk-lNboGY-M6tv9PTh6piQAiWKSsrVPoJ03sUUW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0" y="208756"/>
            <a:ext cx="11645660" cy="25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animals can see infrared light</a:t>
            </a:r>
            <a:endParaRPr lang="en-US" dirty="0"/>
          </a:p>
        </p:txBody>
      </p:sp>
      <p:pic>
        <p:nvPicPr>
          <p:cNvPr id="12290" name="Picture 2" descr="http://2.bp.blogspot.com/-CjfWpqoeb8w/UKJtfZ_8NVI/AAAAAAAAAj0/z8Rt7s3T1Mc/s1600/a304_green_pit_vi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91" y="2149157"/>
            <a:ext cx="4286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9702" y="5602778"/>
            <a:ext cx="3133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Viper Snake!!!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942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Ultraviolet Light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9542" y="931026"/>
            <a:ext cx="370262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has higher frequency that visible light. It carries more energy that visible light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Use to sterilize instruments because it can damage cells</a:t>
            </a:r>
          </a:p>
          <a:p>
            <a:r>
              <a:rPr lang="en-US" sz="3200" dirty="0" smtClean="0"/>
              <a:t>Some animals can see ultra violet light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6386" name="Picture 2" descr="http://images.wisegeek.com/b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48" y="-3773978"/>
            <a:ext cx="4083916" cy="33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images.wisegeek.com/b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28" y="667586"/>
            <a:ext cx="6062345" cy="60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2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 and Gamma Rays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6415" y="1690688"/>
            <a:ext cx="9907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Have high Frequency and High Energy</a:t>
            </a:r>
            <a:endParaRPr lang="en-US" sz="4000" dirty="0"/>
          </a:p>
        </p:txBody>
      </p:sp>
      <p:pic>
        <p:nvPicPr>
          <p:cNvPr id="4" name="Picture 4" descr="http://herschel.cf.ac.uk/files/em-wave_thermometer_trans_with_celsius_v2_black_herschel_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3" y="3117641"/>
            <a:ext cx="11809614" cy="32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0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953" y="148994"/>
            <a:ext cx="10515600" cy="1325563"/>
          </a:xfrm>
        </p:spPr>
        <p:txBody>
          <a:bodyPr/>
          <a:lstStyle/>
          <a:p>
            <a:r>
              <a:rPr lang="en-US" dirty="0" smtClean="0"/>
              <a:t>Uses of X-rays and Gamma Rays</a:t>
            </a:r>
            <a:endParaRPr lang="en-US" dirty="0"/>
          </a:p>
        </p:txBody>
      </p:sp>
      <p:pic>
        <p:nvPicPr>
          <p:cNvPr id="17412" name="Picture 4" descr="http://www.tetburyhospital.co.uk/admin/subroutines/blob.php?id=13&amp;blob=abl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3" y="1856942"/>
            <a:ext cx="4711861" cy="33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cyberphysics.co.uk/graphics/diagrams/medical/gamma%20camer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5" y="1980189"/>
            <a:ext cx="47720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EM waves form</a:t>
            </a:r>
            <a:endParaRPr lang="en-US" dirty="0"/>
          </a:p>
        </p:txBody>
      </p:sp>
      <p:pic>
        <p:nvPicPr>
          <p:cNvPr id="2050" name="Picture 2" descr="http://t1.gstatic.com/images?q=tbn:ANd9GcQKv3nBqDWWqdk-lNboGY-M6tv9PTh6piQAiWKSsrVPoJ03sUUWL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30" y="3791984"/>
            <a:ext cx="4858365" cy="28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348206"/>
            <a:ext cx="11266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 waves occur </a:t>
            </a:r>
            <a:r>
              <a:rPr lang="en-US" sz="2400" dirty="0"/>
              <a:t>w</a:t>
            </a:r>
            <a:r>
              <a:rPr lang="en-US" sz="2400" dirty="0" smtClean="0"/>
              <a:t>hen electrically c</a:t>
            </a:r>
            <a:r>
              <a:rPr lang="en-US" sz="2400" i="1" dirty="0" smtClean="0"/>
              <a:t>harge</a:t>
            </a:r>
            <a:r>
              <a:rPr lang="en-US" sz="2400" dirty="0" smtClean="0"/>
              <a:t>d particles move.  The charged particles exert an</a:t>
            </a:r>
          </a:p>
          <a:p>
            <a:r>
              <a:rPr lang="en-US" sz="2400" dirty="0" smtClean="0"/>
              <a:t> electric force on each other. They now have electric fields.  A moving charged particle</a:t>
            </a:r>
          </a:p>
          <a:p>
            <a:r>
              <a:rPr lang="en-US" sz="2400" dirty="0" smtClean="0"/>
              <a:t> creates Magnetic force.  A moving charged particles also has a magnetic field around it.</a:t>
            </a:r>
          </a:p>
        </p:txBody>
      </p:sp>
    </p:spTree>
    <p:extLst>
      <p:ext uri="{BB962C8B-B14F-4D97-AF65-F5344CB8AC3E}">
        <p14:creationId xmlns:p14="http://schemas.microsoft.com/office/powerpoint/2010/main" val="6822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EM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844"/>
            <a:ext cx="10515600" cy="1159114"/>
          </a:xfrm>
        </p:spPr>
        <p:txBody>
          <a:bodyPr/>
          <a:lstStyle/>
          <a:p>
            <a:r>
              <a:rPr lang="en-US" dirty="0" smtClean="0"/>
              <a:t>Most of the EM Waves come from the Sun. Other Stars also give off EM Waves but are to far away to affect us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 descr="http://t1.gstatic.com/images?q=tbn:ANd9GcTkhRK0otLbZlOIhUxIv92xewEl9q16ZJk0-X0lZheZgdPNnwJD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587625"/>
            <a:ext cx="7625750" cy="34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7383"/>
            <a:ext cx="10515600" cy="1325563"/>
          </a:xfrm>
        </p:spPr>
        <p:txBody>
          <a:bodyPr/>
          <a:lstStyle/>
          <a:p>
            <a:r>
              <a:rPr lang="en-US" dirty="0" smtClean="0"/>
              <a:t>EM waves can travel in a vacuum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325293"/>
            <a:ext cx="10515600" cy="1711205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600" dirty="0" smtClean="0"/>
              <a:t>Energy that moves in the form of EM waves are called </a:t>
            </a:r>
            <a:r>
              <a:rPr lang="en-US" sz="3600" b="1" dirty="0" smtClean="0"/>
              <a:t>radiation</a:t>
            </a:r>
          </a:p>
          <a:p>
            <a:r>
              <a:rPr lang="en-US" sz="3600" b="1" dirty="0" smtClean="0"/>
              <a:t>EM waves do not  need a material medium to travel</a:t>
            </a:r>
          </a:p>
          <a:p>
            <a:endParaRPr lang="en-US" b="1" dirty="0"/>
          </a:p>
        </p:txBody>
      </p:sp>
      <p:pic>
        <p:nvPicPr>
          <p:cNvPr id="5122" name="Picture 2" descr="http://www.colorado.edu/physics/2000/images/how_we_know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69" y="3036498"/>
            <a:ext cx="4917056" cy="38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EM waves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 waves spread outward from the source until they until they reach something that interferes with them.</a:t>
            </a:r>
          </a:p>
          <a:p>
            <a:r>
              <a:rPr lang="en-US" dirty="0" smtClean="0"/>
              <a:t>The farther the waves move from their source, the more spread out they become.  </a:t>
            </a:r>
          </a:p>
          <a:p>
            <a:r>
              <a:rPr lang="en-US" dirty="0" smtClean="0"/>
              <a:t>As they spread out the waves have less and less energy</a:t>
            </a:r>
          </a:p>
          <a:p>
            <a:r>
              <a:rPr lang="en-US" dirty="0" smtClean="0"/>
              <a:t>Only a small amount of the suns radiation reaches earth , but it is still enough to sustain life on the planet</a:t>
            </a:r>
          </a:p>
          <a:p>
            <a:r>
              <a:rPr lang="en-US" dirty="0" smtClean="0"/>
              <a:t>The sun’s radiation travels 93 million miles to reach earth ( takes about 8 minutes to reach Earth)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do EM waves Travel?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In a vacuum EM waves travel about 186 miles per second.( 7 times the distance around earth (This is also called the speed of light)</a:t>
            </a:r>
          </a:p>
          <a:p>
            <a:r>
              <a:rPr lang="en-US" sz="4400" dirty="0" smtClean="0"/>
              <a:t>The sun is 8.3 light minutes away from the Earth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251" y="365125"/>
            <a:ext cx="4721629" cy="662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waves can interact with material medium</a:t>
            </a:r>
            <a:endParaRPr lang="en-US" dirty="0"/>
          </a:p>
        </p:txBody>
      </p:sp>
      <p:pic>
        <p:nvPicPr>
          <p:cNvPr id="6146" name="Picture 2" descr="http://resources.yesican-science.ca/trek/radiation/final/images/em_refl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01" y="2174471"/>
            <a:ext cx="1822854" cy="19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resources.yesican-science.ca/trek/radiation/final/images/em_refrac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24" y="2298641"/>
            <a:ext cx="1806229" cy="276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resources.yesican-science.ca/trek/radiation/final/images/em_absorp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849" y="2298641"/>
            <a:ext cx="1670928" cy="218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3411" y="5061110"/>
            <a:ext cx="10607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EM waves respond to  a medium by reflecting, refracting, or diffracting.  The direction of the wave changes and the direction in which the energy transferred also changes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43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608</Words>
  <Application>Microsoft Office PowerPoint</Application>
  <PresentationFormat>Widescreen</PresentationFormat>
  <Paragraphs>62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Electromagnetic Waves </vt:lpstr>
      <vt:lpstr>PowerPoint Presentation</vt:lpstr>
      <vt:lpstr>How EM waves form</vt:lpstr>
      <vt:lpstr>Sources of EM Waves</vt:lpstr>
      <vt:lpstr>EM waves can travel in a vacuum</vt:lpstr>
      <vt:lpstr>How EM waves travel</vt:lpstr>
      <vt:lpstr>How fast do EM waves Travel?</vt:lpstr>
      <vt:lpstr>Speed of Light</vt:lpstr>
      <vt:lpstr>Electromagnetic waves can interact with material medium</vt:lpstr>
      <vt:lpstr>EM Waves transfer energy</vt:lpstr>
      <vt:lpstr>Converting Energy from one form to another </vt:lpstr>
      <vt:lpstr>PowerPoint Presentation</vt:lpstr>
      <vt:lpstr>The Electromagnetic Spectrum </vt:lpstr>
      <vt:lpstr>Define Electromagnetic Spectrum</vt:lpstr>
      <vt:lpstr>The Electromagnetic Spectrum</vt:lpstr>
      <vt:lpstr>Radio waves</vt:lpstr>
      <vt:lpstr>Microwaves – shorter wavelength, higher frequencies and higher energy than Microwaves.   Uses: radar and cell phones</vt:lpstr>
      <vt:lpstr>Visible light – Is the part of the spectrum that the human eye can see.  Only about 1/100,000 of the complete EM Spectrum</vt:lpstr>
      <vt:lpstr>Infrared light is between microwaves and visible light on the EM spectrum. Often called heat rays.  You can feel it as warmth from the sun</vt:lpstr>
      <vt:lpstr>Some animals can see infrared light</vt:lpstr>
      <vt:lpstr>Ultraviolet Light  </vt:lpstr>
      <vt:lpstr>X-Rays and Gamma Rays</vt:lpstr>
      <vt:lpstr>Uses of X-rays and Gamma Rays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Waves</dc:title>
  <dc:creator>Mike Daugherty</dc:creator>
  <cp:lastModifiedBy>Mike Daugherty</cp:lastModifiedBy>
  <cp:revision>13</cp:revision>
  <cp:lastPrinted>2013-12-07T18:00:01Z</cp:lastPrinted>
  <dcterms:created xsi:type="dcterms:W3CDTF">2013-12-07T16:24:43Z</dcterms:created>
  <dcterms:modified xsi:type="dcterms:W3CDTF">2013-12-07T18:01:14Z</dcterms:modified>
</cp:coreProperties>
</file>